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108" roundtripDataSignature="AMtx7mi4tgATNnxhh6EtMlt3fNRSTXl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8" Type="http://customschemas.google.com/relationships/presentationmetadata" Target="meta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fb4d58803_1_3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7fb4d58803_1_3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138c1687b_2_3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g2f138c1687b_2_3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f138c1687b_2_32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g2f138c1687b_2_32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dbac955727_0_20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3" name="Google Shape;873;g2dbac955727_0_20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fb4d58803_1_4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27fb4d58803_1_4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fb4d58803_1_5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7fb4d58803_1_5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06c6ce03f_0_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f06c6ce03f_0_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06c6ce03f_0_1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f06c6ce03f_0_1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06c6ce03f_0_13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f06c6ce03f_0_13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06c6ce03f_0_18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2f06c6ce03f_0_18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06c6ce03f_0_19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2f06c6ce03f_0_19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06c6ce03f_0_20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2f06c6ce03f_0_20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089114b25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g2f089114b25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06c6ce03f_0_2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f06c6ce03f_0_2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fb4d58803_0_1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27fb4d58803_0_1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fb4d58803_0_2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7fb4d58803_0_2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0f9dca7c6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f0f9dca7c6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0f9dca7c6_1_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f0f9dca7c6_1_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0f9dca7c6_1_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2f0f9dca7c6_1_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0f9dca7c6_1_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f0f9dca7c6_1_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0f9dca7c6_1_2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2f0f9dca7c6_1_2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0f9dca7c6_1_2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f0f9dca7c6_1_2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0f9dca7c6_1_3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f0f9dca7c6_1_3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06c6ce03f_0_1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2f06c6ce03f_0_1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f9dca7c6_1_1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2f0f9dca7c6_1_1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0f9dca7c6_1_5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f0f9dca7c6_1_5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0f9dca7c6_1_6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f0f9dca7c6_1_6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0f9dca7c6_1_6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f0f9dca7c6_1_6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0f9dca7c6_1_8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2f0f9dca7c6_1_8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0f9dca7c6_1_8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2f0f9dca7c6_1_8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0f9dca7c6_1_9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2f0f9dca7c6_1_9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0f9dca7c6_1_9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2f0f9dca7c6_1_9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0f9dca7c6_1_10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f0f9dca7c6_1_10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0f9dca7c6_1_13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f0f9dca7c6_1_13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06c6ce03f_0_2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g2f06c6ce03f_0_2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0f9dca7c6_1_13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2f0f9dca7c6_1_13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0f9dca7c6_1_14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2f0f9dca7c6_1_14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0f9dca7c6_1_15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2f0f9dca7c6_1_15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f9dca7c6_1_15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2f0f9dca7c6_1_15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138c1687b_0_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2f138c1687b_0_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138c1687b_0_1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2f138c1687b_0_1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138c1687b_0_12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g2f138c1687b_0_12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138c1687b_0_12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2f138c1687b_0_12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138c1687b_0_15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2f138c1687b_0_15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138c1687b_0_13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2f138c1687b_0_13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fb4d58803_0_3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27fb4d58803_0_3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138c1687b_0_15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g2f138c1687b_0_15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138c1687b_0_14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2f138c1687b_0_14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138c1687b_0_16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2f138c1687b_0_16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138c1687b_0_14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2f138c1687b_0_14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138c1687b_0_1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2f138c1687b_0_1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138c1687b_0_16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f138c1687b_0_16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138c1687b_0_20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2f138c1687b_0_20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138c1687b_0_17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2f138c1687b_0_17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138c1687b_0_20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g2f138c1687b_0_20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138c1687b_0_17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2f138c1687b_0_17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fb4d58803_1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27fb4d58803_1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f138c1687b_0_21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2f138c1687b_0_21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138c1687b_0_18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" name="Google Shape;545;g2f138c1687b_0_18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138c1687b_0_2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2f138c1687b_0_2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f138c1687b_0_19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2f138c1687b_0_19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f138c1687b_0_22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g2f138c1687b_0_22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138c1687b_0_19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2f138c1687b_0_19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f138c1687b_0_22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g2f138c1687b_0_22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f138c1687b_0_26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g2f138c1687b_0_26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f138c1687b_0_28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2f138c1687b_0_28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f138c1687b_0_26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2f138c1687b_0_26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fb4d58803_1_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7fb4d58803_1_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138c1687b_0_29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2f138c1687b_0_29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f138c1687b_0_27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g2f138c1687b_0_27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f138c1687b_0_29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2f138c1687b_0_29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f139c62a52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2f139c62a52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f138c1687b_2_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g2f138c1687b_2_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f138c1687b_2_1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g2f138c1687b_2_1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f138c1687b_2_1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g2f138c1687b_2_1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138c1687b_2_2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2f138c1687b_2_2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f138c1687b_2_16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g2f138c1687b_2_16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138c1687b_2_16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g2f138c1687b_2_16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fb4d58803_1_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7fb4d58803_1_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f138c1687b_2_17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g2f138c1687b_2_17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f138c1687b_2_18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2f138c1687b_2_18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f138c1687b_2_18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2f138c1687b_2_18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f138c1687b_2_19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1" name="Google Shape;721;g2f138c1687b_2_19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f138c1687b_2_19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2f138c1687b_2_19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f138c1687b_2_20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g2f138c1687b_2_20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f138c1687b_2_20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2f138c1687b_2_20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138c1687b_2_21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g2f138c1687b_2_21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f138c1687b_2_2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2f138c1687b_2_2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f138c1687b_2_22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2f138c1687b_2_22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fb4d58803_1_2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7fb4d58803_1_2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f138c1687b_2_22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7" name="Google Shape;777;g2f138c1687b_2_22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f138c1687b_2_23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5" name="Google Shape;785;g2f138c1687b_2_23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f138c1687b_2_24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g2f138c1687b_2_24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f138c1687b_2_24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g2f138c1687b_2_24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f138c1687b_2_25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9" name="Google Shape;809;g2f138c1687b_2_25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f138c1687b_2_25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7" name="Google Shape;817;g2f138c1687b_2_25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f138c1687b_2_26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2f138c1687b_2_26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f138c1687b_2_26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3" name="Google Shape;833;g2f138c1687b_2_26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f138c1687b_2_27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g2f138c1687b_2_27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f138c1687b_2_27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9" name="Google Shape;849;g2f138c1687b_2_27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/>
          <p:nvPr>
            <p:ph type="title"/>
          </p:nvPr>
        </p:nvSpPr>
        <p:spPr>
          <a:xfrm>
            <a:off x="1216253" y="540766"/>
            <a:ext cx="1585549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" type="body"/>
          </p:nvPr>
        </p:nvSpPr>
        <p:spPr>
          <a:xfrm>
            <a:off x="565150" y="4183379"/>
            <a:ext cx="16725900" cy="522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ctrTitle"/>
          </p:nvPr>
        </p:nvSpPr>
        <p:spPr>
          <a:xfrm>
            <a:off x="1216253" y="540766"/>
            <a:ext cx="1585549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type="title"/>
          </p:nvPr>
        </p:nvSpPr>
        <p:spPr>
          <a:xfrm>
            <a:off x="1216253" y="540766"/>
            <a:ext cx="1585549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 txBox="1"/>
          <p:nvPr>
            <p:ph type="title"/>
          </p:nvPr>
        </p:nvSpPr>
        <p:spPr>
          <a:xfrm>
            <a:off x="1216253" y="540766"/>
            <a:ext cx="1585549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/>
          <p:nvPr/>
        </p:nvSpPr>
        <p:spPr>
          <a:xfrm>
            <a:off x="17225771" y="9369552"/>
            <a:ext cx="576580" cy="576580"/>
          </a:xfrm>
          <a:custGeom>
            <a:rect b="b" l="l" r="r" t="t"/>
            <a:pathLst>
              <a:path extrusionOk="0" h="576579" w="576580">
                <a:moveTo>
                  <a:pt x="288036" y="0"/>
                </a:moveTo>
                <a:lnTo>
                  <a:pt x="241302" y="3769"/>
                </a:lnTo>
                <a:lnTo>
                  <a:pt x="196973" y="14684"/>
                </a:lnTo>
                <a:lnTo>
                  <a:pt x="155643" y="32149"/>
                </a:lnTo>
                <a:lnTo>
                  <a:pt x="117902" y="55573"/>
                </a:lnTo>
                <a:lnTo>
                  <a:pt x="84343" y="84362"/>
                </a:lnTo>
                <a:lnTo>
                  <a:pt x="55558" y="117924"/>
                </a:lnTo>
                <a:lnTo>
                  <a:pt x="32140" y="155665"/>
                </a:lnTo>
                <a:lnTo>
                  <a:pt x="14679" y="196993"/>
                </a:lnTo>
                <a:lnTo>
                  <a:pt x="3768" y="241314"/>
                </a:lnTo>
                <a:lnTo>
                  <a:pt x="0" y="288036"/>
                </a:lnTo>
                <a:lnTo>
                  <a:pt x="3768" y="334757"/>
                </a:lnTo>
                <a:lnTo>
                  <a:pt x="14679" y="379078"/>
                </a:lnTo>
                <a:lnTo>
                  <a:pt x="32140" y="420406"/>
                </a:lnTo>
                <a:lnTo>
                  <a:pt x="55558" y="458147"/>
                </a:lnTo>
                <a:lnTo>
                  <a:pt x="84343" y="491709"/>
                </a:lnTo>
                <a:lnTo>
                  <a:pt x="117902" y="520498"/>
                </a:lnTo>
                <a:lnTo>
                  <a:pt x="155643" y="543922"/>
                </a:lnTo>
                <a:lnTo>
                  <a:pt x="196973" y="561387"/>
                </a:lnTo>
                <a:lnTo>
                  <a:pt x="241302" y="572302"/>
                </a:lnTo>
                <a:lnTo>
                  <a:pt x="288036" y="576072"/>
                </a:lnTo>
                <a:lnTo>
                  <a:pt x="334769" y="572302"/>
                </a:lnTo>
                <a:lnTo>
                  <a:pt x="379098" y="561387"/>
                </a:lnTo>
                <a:lnTo>
                  <a:pt x="420428" y="543922"/>
                </a:lnTo>
                <a:lnTo>
                  <a:pt x="458169" y="520498"/>
                </a:lnTo>
                <a:lnTo>
                  <a:pt x="491728" y="491709"/>
                </a:lnTo>
                <a:lnTo>
                  <a:pt x="520513" y="458147"/>
                </a:lnTo>
                <a:lnTo>
                  <a:pt x="543931" y="420406"/>
                </a:lnTo>
                <a:lnTo>
                  <a:pt x="561392" y="379078"/>
                </a:lnTo>
                <a:lnTo>
                  <a:pt x="572303" y="334757"/>
                </a:lnTo>
                <a:lnTo>
                  <a:pt x="576072" y="288036"/>
                </a:lnTo>
                <a:lnTo>
                  <a:pt x="572303" y="241314"/>
                </a:lnTo>
                <a:lnTo>
                  <a:pt x="561392" y="196993"/>
                </a:lnTo>
                <a:lnTo>
                  <a:pt x="543931" y="155665"/>
                </a:lnTo>
                <a:lnTo>
                  <a:pt x="520513" y="117924"/>
                </a:lnTo>
                <a:lnTo>
                  <a:pt x="491728" y="84362"/>
                </a:lnTo>
                <a:lnTo>
                  <a:pt x="458169" y="55573"/>
                </a:lnTo>
                <a:lnTo>
                  <a:pt x="420428" y="32149"/>
                </a:lnTo>
                <a:lnTo>
                  <a:pt x="379098" y="14684"/>
                </a:lnTo>
                <a:lnTo>
                  <a:pt x="334769" y="3769"/>
                </a:lnTo>
                <a:lnTo>
                  <a:pt x="288036" y="0"/>
                </a:lnTo>
                <a:close/>
              </a:path>
            </a:pathLst>
          </a:custGeom>
          <a:solidFill>
            <a:srgbClr val="E9D7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3"/>
          <p:cNvSpPr/>
          <p:nvPr/>
        </p:nvSpPr>
        <p:spPr>
          <a:xfrm>
            <a:off x="17133965" y="602246"/>
            <a:ext cx="763270" cy="872490"/>
          </a:xfrm>
          <a:custGeom>
            <a:rect b="b" l="l" r="r" t="t"/>
            <a:pathLst>
              <a:path extrusionOk="0" h="872490" w="763269">
                <a:moveTo>
                  <a:pt x="252222" y="135204"/>
                </a:moveTo>
                <a:lnTo>
                  <a:pt x="209473" y="153454"/>
                </a:lnTo>
                <a:lnTo>
                  <a:pt x="170256" y="176060"/>
                </a:lnTo>
                <a:lnTo>
                  <a:pt x="134721" y="202603"/>
                </a:lnTo>
                <a:lnTo>
                  <a:pt x="102997" y="232664"/>
                </a:lnTo>
                <a:lnTo>
                  <a:pt x="75247" y="265798"/>
                </a:lnTo>
                <a:lnTo>
                  <a:pt x="51600" y="301612"/>
                </a:lnTo>
                <a:lnTo>
                  <a:pt x="32207" y="339661"/>
                </a:lnTo>
                <a:lnTo>
                  <a:pt x="17208" y="379526"/>
                </a:lnTo>
                <a:lnTo>
                  <a:pt x="6743" y="420789"/>
                </a:lnTo>
                <a:lnTo>
                  <a:pt x="952" y="463016"/>
                </a:lnTo>
                <a:lnTo>
                  <a:pt x="0" y="505790"/>
                </a:lnTo>
                <a:lnTo>
                  <a:pt x="4013" y="548690"/>
                </a:lnTo>
                <a:lnTo>
                  <a:pt x="13131" y="591299"/>
                </a:lnTo>
                <a:lnTo>
                  <a:pt x="27508" y="633171"/>
                </a:lnTo>
                <a:lnTo>
                  <a:pt x="47294" y="673912"/>
                </a:lnTo>
                <a:lnTo>
                  <a:pt x="72605" y="713066"/>
                </a:lnTo>
                <a:lnTo>
                  <a:pt x="252222" y="135204"/>
                </a:lnTo>
                <a:close/>
              </a:path>
              <a:path extrusionOk="0" h="872490" w="763269">
                <a:moveTo>
                  <a:pt x="540664" y="837057"/>
                </a:moveTo>
                <a:lnTo>
                  <a:pt x="381431" y="701522"/>
                </a:lnTo>
                <a:lnTo>
                  <a:pt x="222211" y="837057"/>
                </a:lnTo>
                <a:lnTo>
                  <a:pt x="260286" y="852754"/>
                </a:lnTo>
                <a:lnTo>
                  <a:pt x="302425" y="864235"/>
                </a:lnTo>
                <a:lnTo>
                  <a:pt x="347662" y="870889"/>
                </a:lnTo>
                <a:lnTo>
                  <a:pt x="395046" y="872096"/>
                </a:lnTo>
                <a:lnTo>
                  <a:pt x="443649" y="867270"/>
                </a:lnTo>
                <a:lnTo>
                  <a:pt x="492506" y="855789"/>
                </a:lnTo>
                <a:lnTo>
                  <a:pt x="540664" y="837057"/>
                </a:lnTo>
                <a:close/>
              </a:path>
              <a:path extrusionOk="0" h="872490" w="763269">
                <a:moveTo>
                  <a:pt x="623570" y="786498"/>
                </a:moveTo>
                <a:lnTo>
                  <a:pt x="381431" y="458584"/>
                </a:lnTo>
                <a:lnTo>
                  <a:pt x="139230" y="784402"/>
                </a:lnTo>
                <a:lnTo>
                  <a:pt x="150202" y="794232"/>
                </a:lnTo>
                <a:lnTo>
                  <a:pt x="161912" y="803135"/>
                </a:lnTo>
                <a:lnTo>
                  <a:pt x="174472" y="811199"/>
                </a:lnTo>
                <a:lnTo>
                  <a:pt x="188010" y="818451"/>
                </a:lnTo>
                <a:lnTo>
                  <a:pt x="381431" y="614438"/>
                </a:lnTo>
                <a:lnTo>
                  <a:pt x="575246" y="818451"/>
                </a:lnTo>
                <a:lnTo>
                  <a:pt x="600341" y="803402"/>
                </a:lnTo>
                <a:lnTo>
                  <a:pt x="623570" y="786498"/>
                </a:lnTo>
                <a:close/>
              </a:path>
              <a:path extrusionOk="0" h="872490" w="763269">
                <a:moveTo>
                  <a:pt x="676516" y="733844"/>
                </a:moveTo>
                <a:lnTo>
                  <a:pt x="381431" y="0"/>
                </a:lnTo>
                <a:lnTo>
                  <a:pt x="86410" y="733844"/>
                </a:lnTo>
                <a:lnTo>
                  <a:pt x="104203" y="754494"/>
                </a:lnTo>
                <a:lnTo>
                  <a:pt x="118910" y="768286"/>
                </a:lnTo>
                <a:lnTo>
                  <a:pt x="381431" y="302653"/>
                </a:lnTo>
                <a:lnTo>
                  <a:pt x="644448" y="768286"/>
                </a:lnTo>
                <a:lnTo>
                  <a:pt x="676516" y="733844"/>
                </a:lnTo>
                <a:close/>
              </a:path>
              <a:path extrusionOk="0" h="872490" w="763269">
                <a:moveTo>
                  <a:pt x="762952" y="505790"/>
                </a:moveTo>
                <a:lnTo>
                  <a:pt x="762025" y="463016"/>
                </a:lnTo>
                <a:lnTo>
                  <a:pt x="756259" y="420789"/>
                </a:lnTo>
                <a:lnTo>
                  <a:pt x="745820" y="379526"/>
                </a:lnTo>
                <a:lnTo>
                  <a:pt x="730846" y="339661"/>
                </a:lnTo>
                <a:lnTo>
                  <a:pt x="711454" y="301612"/>
                </a:lnTo>
                <a:lnTo>
                  <a:pt x="687819" y="265798"/>
                </a:lnTo>
                <a:lnTo>
                  <a:pt x="660057" y="232664"/>
                </a:lnTo>
                <a:lnTo>
                  <a:pt x="628307" y="202603"/>
                </a:lnTo>
                <a:lnTo>
                  <a:pt x="592734" y="176060"/>
                </a:lnTo>
                <a:lnTo>
                  <a:pt x="553466" y="153454"/>
                </a:lnTo>
                <a:lnTo>
                  <a:pt x="510654" y="135204"/>
                </a:lnTo>
                <a:lnTo>
                  <a:pt x="690283" y="713066"/>
                </a:lnTo>
                <a:lnTo>
                  <a:pt x="715594" y="673912"/>
                </a:lnTo>
                <a:lnTo>
                  <a:pt x="735380" y="633183"/>
                </a:lnTo>
                <a:lnTo>
                  <a:pt x="749769" y="591299"/>
                </a:lnTo>
                <a:lnTo>
                  <a:pt x="758913" y="548690"/>
                </a:lnTo>
                <a:lnTo>
                  <a:pt x="762952" y="505790"/>
                </a:lnTo>
                <a:close/>
              </a:path>
            </a:pathLst>
          </a:custGeom>
          <a:solidFill>
            <a:srgbClr val="8B42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3"/>
          <p:cNvSpPr/>
          <p:nvPr/>
        </p:nvSpPr>
        <p:spPr>
          <a:xfrm>
            <a:off x="6665" y="277977"/>
            <a:ext cx="800100" cy="1610360"/>
          </a:xfrm>
          <a:custGeom>
            <a:rect b="b" l="l" r="r" t="t"/>
            <a:pathLst>
              <a:path extrusionOk="0" h="1610360" w="800100">
                <a:moveTo>
                  <a:pt x="0" y="0"/>
                </a:moveTo>
                <a:lnTo>
                  <a:pt x="0" y="1609742"/>
                </a:lnTo>
                <a:lnTo>
                  <a:pt x="799829" y="804878"/>
                </a:lnTo>
                <a:lnTo>
                  <a:pt x="0" y="0"/>
                </a:lnTo>
                <a:close/>
              </a:path>
            </a:pathLst>
          </a:custGeom>
          <a:solidFill>
            <a:srgbClr val="8B42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3"/>
          <p:cNvSpPr txBox="1"/>
          <p:nvPr>
            <p:ph type="title"/>
          </p:nvPr>
        </p:nvSpPr>
        <p:spPr>
          <a:xfrm>
            <a:off x="1216253" y="540766"/>
            <a:ext cx="1585549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" type="body"/>
          </p:nvPr>
        </p:nvSpPr>
        <p:spPr>
          <a:xfrm>
            <a:off x="565150" y="4183379"/>
            <a:ext cx="16725900" cy="522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6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7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3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8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8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/>
          <p:nvPr/>
        </p:nvSpPr>
        <p:spPr>
          <a:xfrm>
            <a:off x="0" y="0"/>
            <a:ext cx="18135600" cy="10287000"/>
          </a:xfrm>
          <a:custGeom>
            <a:rect b="b" l="l" r="r" t="t"/>
            <a:pathLst>
              <a:path extrusionOk="0" h="10287000" w="18135600">
                <a:moveTo>
                  <a:pt x="18135600" y="10286997"/>
                </a:moveTo>
                <a:lnTo>
                  <a:pt x="18135600" y="0"/>
                </a:lnTo>
                <a:lnTo>
                  <a:pt x="0" y="0"/>
                </a:lnTo>
                <a:lnTo>
                  <a:pt x="0" y="10286997"/>
                </a:lnTo>
                <a:lnTo>
                  <a:pt x="18135600" y="10286997"/>
                </a:lnTo>
                <a:close/>
              </a:path>
            </a:pathLst>
          </a:custGeom>
          <a:solidFill>
            <a:srgbClr val="8B42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 txBox="1"/>
          <p:nvPr>
            <p:ph type="title"/>
          </p:nvPr>
        </p:nvSpPr>
        <p:spPr>
          <a:xfrm>
            <a:off x="4910075" y="4091725"/>
            <a:ext cx="87432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100">
            <a:spAutoFit/>
          </a:bodyPr>
          <a:lstStyle/>
          <a:p>
            <a:pPr indent="0" lvl="0" marL="0" marR="5080" rtl="0" algn="l">
              <a:lnSpc>
                <a:spcPct val="788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8500"/>
              <a:t>GUESSING GAMES</a:t>
            </a:r>
            <a:endParaRPr sz="8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1"/>
          <p:cNvGrpSpPr/>
          <p:nvPr/>
        </p:nvGrpSpPr>
        <p:grpSpPr>
          <a:xfrm>
            <a:off x="0" y="1109472"/>
            <a:ext cx="5952743" cy="8324088"/>
            <a:chOff x="0" y="1109472"/>
            <a:chExt cx="5952743" cy="8324088"/>
          </a:xfrm>
        </p:grpSpPr>
        <p:pic>
          <p:nvPicPr>
            <p:cNvPr id="49" name="Google Shape;4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09472"/>
              <a:ext cx="809243" cy="1618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8343" y="8671560"/>
              <a:ext cx="47244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"/>
          <p:cNvSpPr txBox="1"/>
          <p:nvPr/>
        </p:nvSpPr>
        <p:spPr>
          <a:xfrm>
            <a:off x="10780925" y="7993200"/>
            <a:ext cx="98346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By,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Saviours Team</a:t>
            </a: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fb4d58803_1_3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7fb4d58803_1_36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7fb4d58803_1_3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27fb4d58803_1_36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7fb4d58803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00" y="2493675"/>
            <a:ext cx="6962900" cy="52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f138c1687b_2_31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g2f138c1687b_2_318"/>
          <p:cNvSpPr txBox="1"/>
          <p:nvPr>
            <p:ph idx="12" type="sldNum"/>
          </p:nvPr>
        </p:nvSpPr>
        <p:spPr>
          <a:xfrm>
            <a:off x="17134071" y="9520225"/>
            <a:ext cx="573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100</a:t>
            </a:r>
            <a:endParaRPr/>
          </a:p>
        </p:txBody>
      </p:sp>
      <p:sp>
        <p:nvSpPr>
          <p:cNvPr id="861" name="Google Shape;861;g2f138c1687b_2_318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2" name="Google Shape;862;g2f138c1687b_2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00" y="1444025"/>
            <a:ext cx="8495010" cy="8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138c1687b_2_32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2f138c1687b_2_324"/>
          <p:cNvSpPr txBox="1"/>
          <p:nvPr>
            <p:ph idx="12" type="sldNum"/>
          </p:nvPr>
        </p:nvSpPr>
        <p:spPr>
          <a:xfrm>
            <a:off x="17114396" y="9520225"/>
            <a:ext cx="593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9" name="Google Shape;869;g2f138c1687b_2_324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g2f138c1687b_2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00" y="302913"/>
            <a:ext cx="8495010" cy="8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dbac955727_0_20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2dbac955727_0_204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2dbac955727_0_204"/>
          <p:cNvSpPr txBox="1"/>
          <p:nvPr>
            <p:ph idx="12" type="sldNum"/>
          </p:nvPr>
        </p:nvSpPr>
        <p:spPr>
          <a:xfrm>
            <a:off x="17094720" y="9520225"/>
            <a:ext cx="612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g2dbac955727_0_204"/>
          <p:cNvSpPr txBox="1"/>
          <p:nvPr/>
        </p:nvSpPr>
        <p:spPr>
          <a:xfrm>
            <a:off x="2307175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g2dbac955727_0_204"/>
          <p:cNvPicPr preferRelativeResize="0"/>
          <p:nvPr/>
        </p:nvPicPr>
        <p:blipFill rotWithShape="1">
          <a:blip r:embed="rId3">
            <a:alphaModFix/>
          </a:blip>
          <a:srcRect b="14705" l="0" r="0" t="14698"/>
          <a:stretch/>
        </p:blipFill>
        <p:spPr>
          <a:xfrm>
            <a:off x="4145500" y="2722050"/>
            <a:ext cx="10229849" cy="54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fb4d58803_1_44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146" name="Google Shape;146;g27fb4d58803_1_4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7fb4d58803_1_44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7fb4d58803_1_4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g27fb4d58803_1_44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27fb4d58803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25" y="2622925"/>
            <a:ext cx="6136800" cy="39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7fb4d58803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225" y="6785650"/>
            <a:ext cx="6136799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b4d58803_1_5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7fb4d58803_1_54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7fb4d58803_1_5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27fb4d58803_1_54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27fb4d58803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50" y="2397575"/>
            <a:ext cx="6077801" cy="49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166" name="Google Shape;166;p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 txBox="1"/>
          <p:nvPr>
            <p:ph idx="12" type="sldNum"/>
          </p:nvPr>
        </p:nvSpPr>
        <p:spPr>
          <a:xfrm>
            <a:off x="17323308" y="9520225"/>
            <a:ext cx="3841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800" y="2296575"/>
            <a:ext cx="6525900" cy="39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800" y="6948100"/>
            <a:ext cx="65259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06c6ce03f_0_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06c6ce03f_0_2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06c6ce03f_0_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g2f06c6ce03f_0_2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f06c6ce03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250" y="2622925"/>
            <a:ext cx="5920425" cy="52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06c6ce03f_0_118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186" name="Google Shape;186;g2f06c6ce03f_0_11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f06c6ce03f_0_118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06c6ce03f_0_11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g2f06c6ce03f_0_118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f06c6ce03f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725" y="2442625"/>
            <a:ext cx="5734675" cy="39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f06c6ce03f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725" y="7014650"/>
            <a:ext cx="5734676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06c6ce03f_0_13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f06c6ce03f_0_130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f06c6ce03f_0_13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g2f06c6ce03f_0_130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2f06c6ce03f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925" y="2622925"/>
            <a:ext cx="5841751" cy="47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06c6ce03f_0_181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206" name="Google Shape;206;g2f06c6ce03f_0_18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06c6ce03f_0_181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f06c6ce03f_0_18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g2f06c6ce03f_0_181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f06c6ce03f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800" y="2442625"/>
            <a:ext cx="6309549" cy="41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f06c6ce03f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800" y="7042600"/>
            <a:ext cx="6309551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06c6ce03f_0_19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f06c6ce03f_0_193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f06c6ce03f_0_19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2f06c6ce03f_0_193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f06c6ce03f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950" y="2523225"/>
            <a:ext cx="6628500" cy="50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06c6ce03f_0_202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226" name="Google Shape;226;g2f06c6ce03f_0_20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f06c6ce03f_0_202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f06c6ce03f_0_20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g2f06c6ce03f_0_202"/>
          <p:cNvSpPr txBox="1"/>
          <p:nvPr/>
        </p:nvSpPr>
        <p:spPr>
          <a:xfrm>
            <a:off x="15300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2f06c6ce03f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50" y="3005125"/>
            <a:ext cx="6648650" cy="3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06c6ce03f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050" y="7253275"/>
            <a:ext cx="68580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089114b25_0_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2f089114b25_0_0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2f089114b25_0_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2f089114b25_0_0"/>
          <p:cNvSpPr txBox="1"/>
          <p:nvPr/>
        </p:nvSpPr>
        <p:spPr>
          <a:xfrm>
            <a:off x="2307175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g2f089114b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50" y="1695925"/>
            <a:ext cx="14146224" cy="743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06c6ce03f_0_21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f06c6ce03f_0_214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f06c6ce03f_0_21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g2f06c6ce03f_0_214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f06c6ce03f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250" y="2622925"/>
            <a:ext cx="6156450" cy="517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fb4d58803_0_12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246" name="Google Shape;246;g27fb4d58803_0_1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7fb4d58803_0_12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7fb4d58803_0_1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g27fb4d58803_0_12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7fb4d5880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625" y="2442625"/>
            <a:ext cx="6858000" cy="41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7fb4d58803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625" y="6994975"/>
            <a:ext cx="68580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fb4d58803_0_2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7fb4d58803_0_22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fb4d58803_0_2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g27fb4d58803_0_22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27fb4d5880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300" y="2622925"/>
            <a:ext cx="6247125" cy="528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0f9dca7c6_0_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f0f9dca7c6_0_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g2f0f9dca7c6_0_0"/>
          <p:cNvPicPr preferRelativeResize="0"/>
          <p:nvPr/>
        </p:nvPicPr>
        <p:blipFill rotWithShape="1">
          <a:blip r:embed="rId3">
            <a:alphaModFix/>
          </a:blip>
          <a:srcRect b="0" l="0" r="0" t="665"/>
          <a:stretch/>
        </p:blipFill>
        <p:spPr>
          <a:xfrm>
            <a:off x="2590225" y="1331365"/>
            <a:ext cx="13107552" cy="76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0f9dca7c6_1_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f0f9dca7c6_1_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2f0f9dca7c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31" y="1929385"/>
            <a:ext cx="10981945" cy="642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0f9dca7c6_1_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f0f9dca7c6_1_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g2f0f9dca7c6_1_7"/>
          <p:cNvPicPr preferRelativeResize="0"/>
          <p:nvPr/>
        </p:nvPicPr>
        <p:blipFill rotWithShape="1">
          <a:blip r:embed="rId3">
            <a:alphaModFix/>
          </a:blip>
          <a:srcRect b="0" l="0" r="0" t="1893"/>
          <a:stretch/>
        </p:blipFill>
        <p:spPr>
          <a:xfrm>
            <a:off x="3653028" y="1924812"/>
            <a:ext cx="10981944" cy="64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0f9dca7c6_1_1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f0f9dca7c6_1_1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g2f0f9dca7c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163" y="1938531"/>
            <a:ext cx="11027664" cy="640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0f9dca7c6_1_2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f0f9dca7c6_1_2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g2f0f9dca7c6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63" y="1929381"/>
            <a:ext cx="11027664" cy="642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0f9dca7c6_1_2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f0f9dca7c6_1_2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g2f0f9dca7c6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00" y="1929381"/>
            <a:ext cx="11036808" cy="64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0f9dca7c6_1_3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f0f9dca7c6_1_3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2f0f9dca7c6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88" y="1911094"/>
            <a:ext cx="11000232" cy="646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06c6ce03f_0_13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66" name="Google Shape;66;g2f06c6ce03f_0_1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2f06c6ce03f_0_13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2f06c6ce03f_0_1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g2f06c6ce03f_0_13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g2f06c6ce03f_0_13"/>
          <p:cNvPicPr preferRelativeResize="0"/>
          <p:nvPr/>
        </p:nvPicPr>
        <p:blipFill rotWithShape="1">
          <a:blip r:embed="rId3">
            <a:alphaModFix/>
          </a:blip>
          <a:srcRect b="0" l="2416" r="2426" t="0"/>
          <a:stretch/>
        </p:blipFill>
        <p:spPr>
          <a:xfrm>
            <a:off x="5218800" y="7047375"/>
            <a:ext cx="65259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2f06c6ce03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800" y="2442625"/>
            <a:ext cx="6525900" cy="37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0f9dca7c6_1_11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f0f9dca7c6_1_11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g2f0f9dca7c6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725" y="1906531"/>
            <a:ext cx="10991088" cy="64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0f9dca7c6_1_5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f0f9dca7c6_1_5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g2f0f9dca7c6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450" y="1901956"/>
            <a:ext cx="10991088" cy="648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0f9dca7c6_1_6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f0f9dca7c6_1_6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g2f0f9dca7c6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25" y="1901956"/>
            <a:ext cx="10981945" cy="648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0f9dca7c6_1_6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f0f9dca7c6_1_6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g2f0f9dca7c6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38" y="1943106"/>
            <a:ext cx="1101852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0f9dca7c6_1_8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f0f9dca7c6_1_8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g2f0f9dca7c6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38" y="1906531"/>
            <a:ext cx="11018521" cy="64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0f9dca7c6_1_8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f0f9dca7c6_1_8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g2f0f9dca7c6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943106"/>
            <a:ext cx="10981943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0f9dca7c6_1_9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f0f9dca7c6_1_9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g2f0f9dca7c6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313" y="2395731"/>
            <a:ext cx="11009376" cy="549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0f9dca7c6_1_9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f0f9dca7c6_1_9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g2f0f9dca7c6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938531"/>
            <a:ext cx="10972800" cy="640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0f9dca7c6_1_10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f0f9dca7c6_1_10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2f0f9dca7c6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25" y="1924818"/>
            <a:ext cx="10981944" cy="64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0f9dca7c6_1_13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f0f9dca7c6_1_13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2f0f9dca7c6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75" y="1929381"/>
            <a:ext cx="11000232" cy="642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06c6ce03f_0_2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f06c6ce03f_0_24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f06c6ce03f_0_2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f06c6ce03f_0_24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2f06c6ce03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600" y="2622925"/>
            <a:ext cx="6648199" cy="5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0f9dca7c6_1_13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f0f9dca7c6_1_13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6" name="Google Shape;386;g2f0f9dca7c6_1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943106"/>
            <a:ext cx="10972799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0f9dca7c6_1_14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f0f9dca7c6_1_14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3" name="Google Shape;393;g2f0f9dca7c6_1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025" y="1906531"/>
            <a:ext cx="11045951" cy="64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f9dca7c6_1_15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f0f9dca7c6_1_15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g2f0f9dca7c6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88" y="2014531"/>
            <a:ext cx="11000233" cy="645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0f9dca7c6_1_15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f0f9dca7c6_1_15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2f0f9dca7c6_1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450" y="1924818"/>
            <a:ext cx="11055097" cy="64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138c1687b_0_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f138c1687b_0_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2f138c1687b_0_5"/>
          <p:cNvSpPr txBox="1"/>
          <p:nvPr/>
        </p:nvSpPr>
        <p:spPr>
          <a:xfrm>
            <a:off x="2125850" y="2622925"/>
            <a:ext cx="14278500" cy="5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14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138c1687b_0_1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f138c1687b_0_1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g2f138c1687b_0_11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f138c1687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650" y="2149050"/>
            <a:ext cx="13494526" cy="64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138c1687b_0_12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f138c1687b_0_12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g2f138c1687b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59271"/>
            <a:ext cx="10983200" cy="59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f138c1687b_0_123"/>
          <p:cNvSpPr txBox="1"/>
          <p:nvPr/>
        </p:nvSpPr>
        <p:spPr>
          <a:xfrm>
            <a:off x="7041150" y="8102275"/>
            <a:ext cx="42057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FRANCE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138c1687b_0_12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2f138c1687b_0_12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g2f138c1687b_0_128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2f138c1687b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050" y="2622920"/>
            <a:ext cx="12949599" cy="5889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138c1687b_0_15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f138c1687b_0_15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g2f138c1687b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25" y="1160521"/>
            <a:ext cx="11204150" cy="56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f138c1687b_0_152"/>
          <p:cNvSpPr txBox="1"/>
          <p:nvPr/>
        </p:nvSpPr>
        <p:spPr>
          <a:xfrm>
            <a:off x="6732950" y="7660950"/>
            <a:ext cx="523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UKRAINE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138c1687b_0_13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f138c1687b_0_13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g2f138c1687b_0_134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2f138c1687b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25" y="1558194"/>
            <a:ext cx="14560751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fb4d58803_0_30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86" name="Google Shape;86;g27fb4d58803_0_3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27fb4d58803_0_30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27fb4d58803_0_3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g27fb4d58803_0_30"/>
          <p:cNvSpPr txBox="1"/>
          <p:nvPr/>
        </p:nvSpPr>
        <p:spPr>
          <a:xfrm>
            <a:off x="8244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27fb4d5880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900" y="2891500"/>
            <a:ext cx="5920450" cy="35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7fb4d5880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900" y="7081975"/>
            <a:ext cx="60187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138c1687b_0_15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f138c1687b_0_15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1" name="Google Shape;461;g2f138c1687b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19951"/>
            <a:ext cx="9467650" cy="4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f138c1687b_0_157"/>
          <p:cNvSpPr txBox="1"/>
          <p:nvPr/>
        </p:nvSpPr>
        <p:spPr>
          <a:xfrm>
            <a:off x="6662825" y="76214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OMAN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138c1687b_0_14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f138c1687b_0_14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g2f138c1687b_0_140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2f138c1687b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900" y="2150545"/>
            <a:ext cx="13830201" cy="52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138c1687b_0_16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f138c1687b_0_16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7" name="Google Shape;477;g2f138c1687b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00" y="1163300"/>
            <a:ext cx="12553025" cy="6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f138c1687b_0_162"/>
          <p:cNvSpPr txBox="1"/>
          <p:nvPr/>
        </p:nvSpPr>
        <p:spPr>
          <a:xfrm>
            <a:off x="6041875" y="7680700"/>
            <a:ext cx="515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PORTUGAL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138c1687b_0_14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2f138c1687b_0_14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g2f138c1687b_0_146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g2f138c1687b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098509"/>
            <a:ext cx="10690800" cy="53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138c1687b_0_1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f138c1687b_0_1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g2f138c1687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375" y="1163298"/>
            <a:ext cx="9313751" cy="4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f138c1687b_0_16"/>
          <p:cNvSpPr txBox="1"/>
          <p:nvPr/>
        </p:nvSpPr>
        <p:spPr>
          <a:xfrm>
            <a:off x="6081375" y="6239325"/>
            <a:ext cx="744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SPAIN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138c1687b_0_16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f138c1687b_0_16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g2f138c1687b_0_167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2f138c1687b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00" y="1400245"/>
            <a:ext cx="13652500" cy="56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f138c1687b_0_20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2f138c1687b_0_20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g2f138c1687b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00" y="1400246"/>
            <a:ext cx="11026449" cy="54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f138c1687b_0_203"/>
          <p:cNvSpPr txBox="1"/>
          <p:nvPr/>
        </p:nvSpPr>
        <p:spPr>
          <a:xfrm>
            <a:off x="6535550" y="7278100"/>
            <a:ext cx="728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GREECE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138c1687b_0_17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2f138c1687b_0_17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g2f138c1687b_0_173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2f138c1687b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650" y="2486196"/>
            <a:ext cx="12072924" cy="48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f138c1687b_0_20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f138c1687b_0_20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g2f138c1687b_0_208"/>
          <p:cNvSpPr txBox="1"/>
          <p:nvPr/>
        </p:nvSpPr>
        <p:spPr>
          <a:xfrm>
            <a:off x="7137188" y="74635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CUBA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2f138c1687b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900" y="1281757"/>
            <a:ext cx="9624575" cy="48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f138c1687b_0_17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f138c1687b_0_17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2f138c1687b_0_179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2f138c1687b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225" y="2328250"/>
            <a:ext cx="13277351" cy="5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fb4d58803_1_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7fb4d58803_1_0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7fb4d58803_1_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g27fb4d58803_1_0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27fb4d5880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350" y="2622925"/>
            <a:ext cx="5153324" cy="4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138c1687b_0_21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2f138c1687b_0_21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1" name="Google Shape;541;g2f138c1687b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100" y="985600"/>
            <a:ext cx="9709975" cy="47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f138c1687b_0_213"/>
          <p:cNvSpPr txBox="1"/>
          <p:nvPr/>
        </p:nvSpPr>
        <p:spPr>
          <a:xfrm>
            <a:off x="5489025" y="6456500"/>
            <a:ext cx="476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TURKEY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f138c1687b_0_18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f138c1687b_0_18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g2f138c1687b_0_185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g2f138c1687b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25" y="2505945"/>
            <a:ext cx="13711724" cy="58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138c1687b_0_21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f138c1687b_0_21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g2f138c1687b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788" y="1656922"/>
            <a:ext cx="11184426" cy="5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f138c1687b_0_218"/>
          <p:cNvSpPr txBox="1"/>
          <p:nvPr/>
        </p:nvSpPr>
        <p:spPr>
          <a:xfrm>
            <a:off x="6496025" y="6721575"/>
            <a:ext cx="509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MALDIVES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f138c1687b_0_19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2f138c1687b_0_19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g2f138c1687b_0_191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2f138c1687b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275" y="2430479"/>
            <a:ext cx="12155524" cy="4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f138c1687b_0_22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2f138c1687b_0_22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3" name="Google Shape;573;g2f138c1687b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175" y="985595"/>
            <a:ext cx="12842975" cy="61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f138c1687b_0_223"/>
          <p:cNvSpPr txBox="1"/>
          <p:nvPr/>
        </p:nvSpPr>
        <p:spPr>
          <a:xfrm>
            <a:off x="5508800" y="7148800"/>
            <a:ext cx="572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SINGAPORE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f138c1687b_0_19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f138c1687b_0_19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g2f138c1687b_0_197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2f138c1687b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900" y="2407221"/>
            <a:ext cx="12033426" cy="56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f138c1687b_0_22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f138c1687b_0_22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9" name="Google Shape;589;g2f138c1687b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00" y="1439721"/>
            <a:ext cx="11243649" cy="55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2f138c1687b_0_228"/>
          <p:cNvSpPr txBox="1"/>
          <p:nvPr/>
        </p:nvSpPr>
        <p:spPr>
          <a:xfrm>
            <a:off x="5194300" y="8227225"/>
            <a:ext cx="539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IRELAND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138c1687b_0_26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2f138c1687b_0_26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g2f138c1687b_0_263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2f138c1687b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350" y="2374946"/>
            <a:ext cx="12454301" cy="5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138c1687b_0_28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2f138c1687b_0_28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g2f138c1687b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00" y="827645"/>
            <a:ext cx="12191401" cy="6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f138c1687b_0_287"/>
          <p:cNvSpPr txBox="1"/>
          <p:nvPr/>
        </p:nvSpPr>
        <p:spPr>
          <a:xfrm>
            <a:off x="6456525" y="7206825"/>
            <a:ext cx="430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TAIWAN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f138c1687b_0_26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2f138c1687b_0_26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g2f138c1687b_0_269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g2f138c1687b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25" y="2111044"/>
            <a:ext cx="14050963" cy="6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fb4d58803_1_8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106" name="Google Shape;106;g27fb4d58803_1_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7fb4d58803_1_8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7fb4d58803_1_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g27fb4d58803_1_8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27fb4d58803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900" y="2622925"/>
            <a:ext cx="6313800" cy="39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7fb4d58803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900" y="7042600"/>
            <a:ext cx="6313801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f138c1687b_0_29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2f138c1687b_0_29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g2f138c1687b_0_292"/>
          <p:cNvSpPr txBox="1"/>
          <p:nvPr/>
        </p:nvSpPr>
        <p:spPr>
          <a:xfrm>
            <a:off x="5508775" y="71870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CHILE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f138c1687b_0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25" y="551225"/>
            <a:ext cx="10118201" cy="5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f138c1687b_0_27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2f138c1687b_0_27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9" name="Google Shape;629;g2f138c1687b_0_275"/>
          <p:cNvSpPr txBox="1"/>
          <p:nvPr/>
        </p:nvSpPr>
        <p:spPr>
          <a:xfrm>
            <a:off x="1089325" y="469400"/>
            <a:ext cx="1001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COUNTRY</a:t>
            </a:r>
            <a:endParaRPr b="1" sz="6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g2f138c1687b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50" y="2762256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f138c1687b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550" y="2762256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f138c1687b_0_29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2f138c1687b_0_29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8" name="Google Shape;638;g2f138c1687b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600" y="650675"/>
            <a:ext cx="9209925" cy="65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f138c1687b_0_297"/>
          <p:cNvSpPr txBox="1"/>
          <p:nvPr/>
        </p:nvSpPr>
        <p:spPr>
          <a:xfrm>
            <a:off x="6318325" y="7233750"/>
            <a:ext cx="523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BRUNEI</a:t>
            </a:r>
            <a:endParaRPr b="1" sz="72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f139c62a52_0_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f139c62a52_0_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g2f139c62a52_0_0"/>
          <p:cNvSpPr txBox="1"/>
          <p:nvPr/>
        </p:nvSpPr>
        <p:spPr>
          <a:xfrm>
            <a:off x="2125850" y="3679375"/>
            <a:ext cx="14278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GUESS THE WORD</a:t>
            </a:r>
            <a:endParaRPr b="1" sz="140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138c1687b_2_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f138c1687b_2_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3" name="Google Shape;653;g2f138c1687b_2_5"/>
          <p:cNvSpPr txBox="1"/>
          <p:nvPr/>
        </p:nvSpPr>
        <p:spPr>
          <a:xfrm>
            <a:off x="3021750" y="682900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g2f138c1687b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140050"/>
            <a:ext cx="7948924" cy="70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138c1687b_2_1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2f138c1687b_2_1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g2f138c1687b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38" y="1139625"/>
            <a:ext cx="7948924" cy="70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f138c1687b_2_10"/>
          <p:cNvSpPr txBox="1"/>
          <p:nvPr/>
        </p:nvSpPr>
        <p:spPr>
          <a:xfrm>
            <a:off x="6175350" y="879507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endParaRPr sz="4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f138c1687b_2_1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g2f138c1687b_2_1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9" name="Google Shape;669;g2f138c1687b_2_16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g2f138c1687b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00" y="1444025"/>
            <a:ext cx="8529594" cy="8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f138c1687b_2_2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2f138c1687b_2_2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7" name="Google Shape;677;g2f138c1687b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450" y="302913"/>
            <a:ext cx="8529594" cy="8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2f138c1687b_2_22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f138c1687b_2_16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2f138c1687b_2_16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g2f138c1687b_2_163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g2f138c1687b_2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1444025"/>
            <a:ext cx="8538175" cy="8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f138c1687b_2_16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2f138c1687b_2_16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3" name="Google Shape;693;g2f138c1687b_2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00" y="302913"/>
            <a:ext cx="8538175" cy="8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f138c1687b_2_169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SIGN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fb4d58803_1_1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7fb4d58803_1_18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7fb4d58803_1_1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g27fb4d58803_1_18"/>
          <p:cNvSpPr txBox="1"/>
          <p:nvPr/>
        </p:nvSpPr>
        <p:spPr>
          <a:xfrm>
            <a:off x="1563575" y="26229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27fb4d5880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00" y="2622925"/>
            <a:ext cx="6077776" cy="48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f138c1687b_2_17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2f138c1687b_2_17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g2f138c1687b_2_174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2" name="Google Shape;702;g2f138c1687b_2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063" y="1444025"/>
            <a:ext cx="8477866" cy="8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f138c1687b_2_18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f138c1687b_2_18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g2f138c1687b_2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063" y="400100"/>
            <a:ext cx="8477866" cy="85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f138c1687b_2_180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ROLL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f138c1687b_2_18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2f138c1687b_2_18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g2f138c1687b_2_185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g2f138c1687b_2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38" y="1444025"/>
            <a:ext cx="8589922" cy="8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f138c1687b_2_19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g2f138c1687b_2_19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g2f138c1687b_2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38" y="400100"/>
            <a:ext cx="8589922" cy="85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2f138c1687b_2_191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SHAKE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f138c1687b_2_19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f138c1687b_2_19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g2f138c1687b_2_196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f138c1687b_2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1348350"/>
            <a:ext cx="8538174" cy="85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f138c1687b_2_20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2f138c1687b_2_20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1" name="Google Shape;741;g2f138c1687b_2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391425"/>
            <a:ext cx="8538174" cy="85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f138c1687b_2_202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JACK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f138c1687b_2_20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2f138c1687b_2_20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9" name="Google Shape;749;g2f138c1687b_2_207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g2f138c1687b_2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1348350"/>
            <a:ext cx="8538174" cy="85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f138c1687b_2_21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2f138c1687b_2_21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7" name="Google Shape;757;g2f138c1687b_2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302913"/>
            <a:ext cx="8538174" cy="85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2f138c1687b_2_213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DECK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f138c1687b_2_21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2f138c1687b_2_21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g2f138c1687b_2_218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g2f138c1687b_2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1444025"/>
            <a:ext cx="8538174" cy="85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f138c1687b_2_224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2f138c1687b_2_224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3" name="Google Shape;773;g2f138c1687b_2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302913"/>
            <a:ext cx="8538174" cy="85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f138c1687b_2_224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b4d58803_1_26"/>
          <p:cNvSpPr txBox="1"/>
          <p:nvPr>
            <p:ph type="title"/>
          </p:nvPr>
        </p:nvSpPr>
        <p:spPr>
          <a:xfrm>
            <a:off x="3429003" y="599791"/>
            <a:ext cx="9956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GUESS THE CELEBRITY</a:t>
            </a:r>
            <a:endParaRPr/>
          </a:p>
        </p:txBody>
      </p:sp>
      <p:sp>
        <p:nvSpPr>
          <p:cNvPr id="126" name="Google Shape;126;g27fb4d58803_1_2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7fb4d58803_1_26"/>
          <p:cNvSpPr txBox="1"/>
          <p:nvPr/>
        </p:nvSpPr>
        <p:spPr>
          <a:xfrm>
            <a:off x="10671809" y="3969765"/>
            <a:ext cx="65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7fb4d58803_1_2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27fb4d58803_1_26"/>
          <p:cNvSpPr txBox="1"/>
          <p:nvPr/>
        </p:nvSpPr>
        <p:spPr>
          <a:xfrm>
            <a:off x="1453800" y="2442625"/>
            <a:ext cx="139065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27fb4d58803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50" y="2833850"/>
            <a:ext cx="5900775" cy="39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7fb4d58803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550" y="7281850"/>
            <a:ext cx="60188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f138c1687b_2_22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2f138c1687b_2_22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g2f138c1687b_2_229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g2f138c1687b_2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13" y="1444025"/>
            <a:ext cx="8520977" cy="85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f138c1687b_2_235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g2f138c1687b_2_235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9" name="Google Shape;789;g2f138c1687b_2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00" y="443600"/>
            <a:ext cx="8520977" cy="85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f138c1687b_2_235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BUNCH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f138c1687b_2_240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2f138c1687b_2_240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g2f138c1687b_2_240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2f138c1687b_2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13" y="1444025"/>
            <a:ext cx="8538176" cy="8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f138c1687b_2_246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2f138c1687b_2_246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5" name="Google Shape;805;g2f138c1687b_2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00" y="302913"/>
            <a:ext cx="8538176" cy="85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2f138c1687b_2_246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f138c1687b_2_251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2f138c1687b_2_251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3" name="Google Shape;813;g2f138c1687b_2_251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g2f138c1687b_2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25" y="1348350"/>
            <a:ext cx="8520962" cy="8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f138c1687b_2_257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2f138c1687b_2_257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1" name="Google Shape;821;g2f138c1687b_2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25" y="302913"/>
            <a:ext cx="8520962" cy="85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f138c1687b_2_257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f138c1687b_2_262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2f138c1687b_2_262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9" name="Google Shape;829;g2f138c1687b_2_262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g2f138c1687b_2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725" y="1348350"/>
            <a:ext cx="8460556" cy="85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f138c1687b_2_268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2f138c1687b_2_268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7" name="Google Shape;837;g2f138c1687b_2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725" y="302913"/>
            <a:ext cx="8460556" cy="85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2f138c1687b_2_268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MATCH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f138c1687b_2_273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g2f138c1687b_2_273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g2f138c1687b_2_273"/>
          <p:cNvSpPr txBox="1"/>
          <p:nvPr/>
        </p:nvSpPr>
        <p:spPr>
          <a:xfrm>
            <a:off x="3021750" y="247925"/>
            <a:ext cx="122445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GUESS THE </a:t>
            </a:r>
            <a:r>
              <a:rPr b="1" lang="en-US" sz="6000">
                <a:solidFill>
                  <a:srgbClr val="8B42AC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8B42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6" name="Google Shape;846;g2f138c1687b_2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475" y="1348350"/>
            <a:ext cx="8469040" cy="8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D7E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f138c1687b_2_279"/>
          <p:cNvSpPr txBox="1"/>
          <p:nvPr/>
        </p:nvSpPr>
        <p:spPr>
          <a:xfrm>
            <a:off x="10587990" y="2622931"/>
            <a:ext cx="25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2f138c1687b_2_279"/>
          <p:cNvSpPr txBox="1"/>
          <p:nvPr>
            <p:ph idx="12" type="sldNum"/>
          </p:nvPr>
        </p:nvSpPr>
        <p:spPr>
          <a:xfrm>
            <a:off x="17323308" y="9520225"/>
            <a:ext cx="384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3" name="Google Shape;853;g2f138c1687b_2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475" y="302913"/>
            <a:ext cx="8469040" cy="8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f138c1687b_2_279"/>
          <p:cNvSpPr txBox="1"/>
          <p:nvPr/>
        </p:nvSpPr>
        <p:spPr>
          <a:xfrm>
            <a:off x="6066600" y="9038125"/>
            <a:ext cx="5937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4141C"/>
                </a:solidFill>
                <a:latin typeface="Calibri"/>
                <a:ea typeface="Calibri"/>
                <a:cs typeface="Calibri"/>
                <a:sym typeface="Calibri"/>
              </a:rPr>
              <a:t>SHUFFLE</a:t>
            </a:r>
            <a:endParaRPr b="1" sz="5000">
              <a:solidFill>
                <a:srgbClr val="1414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2024-05-13T13:06:18Z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2024-05-13T00:00:00Z</vt:filetime>
  </property>
</Properties>
</file>